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0" r:id="rId3"/>
    <p:sldId id="262" r:id="rId4"/>
    <p:sldId id="265" r:id="rId5"/>
    <p:sldId id="263" r:id="rId6"/>
    <p:sldId id="268" r:id="rId7"/>
    <p:sldId id="266" r:id="rId8"/>
    <p:sldId id="260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3/21/2011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SQL Service Broker Up </a:t>
            </a:r>
            <a:r>
              <a:rPr lang="en-US" smtClean="0"/>
              <a:t>and Running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Denny Cherry</a:t>
            </a:r>
          </a:p>
          <a:p>
            <a:r>
              <a:rPr lang="en-US" dirty="0"/>
              <a:t>mrdenny@mrdenny.com</a:t>
            </a:r>
          </a:p>
          <a:p>
            <a:r>
              <a:rPr lang="en-US" dirty="0"/>
              <a:t>twitter.com/</a:t>
            </a:r>
            <a:r>
              <a:rPr lang="en-US" dirty="0" err="1"/>
              <a:t>mrdenny</a:t>
            </a:r>
            <a:endParaRPr lang="en-US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or Coauthor of 4 books</a:t>
            </a:r>
          </a:p>
          <a:p>
            <a:r>
              <a:rPr lang="en-US" dirty="0" smtClean="0"/>
              <a:t>6+ SQL Mag articles</a:t>
            </a:r>
          </a:p>
          <a:p>
            <a:r>
              <a:rPr lang="en-US" dirty="0" smtClean="0"/>
              <a:t>Dozens of other articles</a:t>
            </a:r>
          </a:p>
          <a:p>
            <a:r>
              <a:rPr lang="en-US" dirty="0" smtClean="0"/>
              <a:t>Microsoft MVP since Oct 2008</a:t>
            </a:r>
          </a:p>
          <a:p>
            <a:r>
              <a:rPr lang="en-US" dirty="0" smtClean="0"/>
              <a:t>Microsoft Certified Master</a:t>
            </a:r>
          </a:p>
          <a:p>
            <a:r>
              <a:rPr lang="en-US" dirty="0" smtClean="0"/>
              <a:t>Founder of SQL Excursions</a:t>
            </a:r>
          </a:p>
          <a:p>
            <a:r>
              <a:rPr lang="en-US" dirty="0" smtClean="0"/>
              <a:t>Sr. DBA for Phreesia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 descr="C:\Users\dcherry\Pictures\MVP_Horizontal_FullCol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91201"/>
            <a:ext cx="161925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cherry\Pictures\MCM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791200"/>
            <a:ext cx="2574132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680" y="2235532"/>
            <a:ext cx="2306560" cy="284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1" y="3070337"/>
            <a:ext cx="2325624" cy="285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005" y="1192038"/>
            <a:ext cx="2316091" cy="2859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68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other queuing technologies</a:t>
            </a:r>
          </a:p>
          <a:p>
            <a:r>
              <a:rPr lang="en-US" dirty="0" smtClean="0"/>
              <a:t>Data is processed using SEND and RECEIVE instead of SELECT and INSERT</a:t>
            </a:r>
          </a:p>
          <a:p>
            <a:r>
              <a:rPr lang="en-US" dirty="0" smtClean="0"/>
              <a:t>Data is sent as an XML data in a binary format.</a:t>
            </a:r>
          </a:p>
          <a:p>
            <a:r>
              <a:rPr lang="en-US" dirty="0" smtClean="0"/>
              <a:t>Queues can be processed automatically or on demand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Messages can be sent within the database, to another database on the server, or to a database on a remote server</a:t>
            </a:r>
          </a:p>
          <a:p>
            <a:r>
              <a:rPr lang="en-US" dirty="0" smtClean="0"/>
              <a:t>Delivery is guaranteed, and in the order sent</a:t>
            </a:r>
          </a:p>
          <a:p>
            <a:r>
              <a:rPr lang="en-US" dirty="0" smtClean="0"/>
              <a:t>Messages are processed once and only once, in the order received</a:t>
            </a:r>
          </a:p>
          <a:p>
            <a:r>
              <a:rPr lang="en-US" dirty="0" smtClean="0"/>
              <a:t>Messages can range in size from single bytes to mega-bytes in size (max size of ~1GB per message)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SSB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 from </a:t>
            </a:r>
            <a:r>
              <a:rPr lang="en-US" dirty="0" err="1" smtClean="0"/>
              <a:t>sys.conversation_endpoints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sys.transmission_queue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dbo.</a:t>
            </a:r>
            <a:r>
              <a:rPr lang="en-US" i="1" dirty="0" err="1" smtClean="0"/>
              <a:t>QueueName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SQL Server 2008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Conversation Priorities</a:t>
            </a:r>
          </a:p>
          <a:p>
            <a:r>
              <a:rPr lang="en-US" dirty="0" err="1" smtClean="0"/>
              <a:t>ssbdiagnose</a:t>
            </a:r>
            <a:r>
              <a:rPr lang="en-US" dirty="0" smtClean="0"/>
              <a:t> – command line app</a:t>
            </a:r>
          </a:p>
          <a:p>
            <a:r>
              <a:rPr lang="en-US" dirty="0" smtClean="0"/>
              <a:t>System Monitor Object and Performance Monitor Counters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28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http://www.microsoft.com/sql</a:t>
            </a:r>
          </a:p>
          <a:p>
            <a:r>
              <a:rPr lang="en-US" sz="2400" dirty="0" smtClean="0"/>
              <a:t>http://itke.techtarget.com/sql-server/</a:t>
            </a:r>
          </a:p>
          <a:p>
            <a:r>
              <a:rPr lang="en-US" sz="2400" dirty="0" smtClean="0"/>
              <a:t>http://www.searchsqlserver.com/</a:t>
            </a:r>
          </a:p>
          <a:p>
            <a:r>
              <a:rPr lang="en-US" sz="2400" dirty="0" smtClean="0"/>
              <a:t>http://technet.microsoft.com/en-us/library/ms166044.aspx - Good SSB troubleshooting site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mrdenny@mrdenny.com</a:t>
            </a:r>
          </a:p>
          <a:p>
            <a:r>
              <a:rPr lang="en-US" dirty="0" smtClean="0"/>
              <a:t>itke.techtarget.com/</a:t>
            </a:r>
            <a:r>
              <a:rPr lang="en-US" dirty="0" err="1" smtClean="0"/>
              <a:t>sql</a:t>
            </a:r>
            <a:r>
              <a:rPr lang="en-US" dirty="0" smtClean="0"/>
              <a:t>-server</a:t>
            </a:r>
          </a:p>
          <a:p>
            <a:r>
              <a:rPr lang="en-US" dirty="0" smtClean="0"/>
              <a:t>Twitter.com/</a:t>
            </a:r>
            <a:r>
              <a:rPr lang="en-US" dirty="0" err="1" smtClean="0"/>
              <a:t>mrdenny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6172200"/>
            <a:ext cx="5105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Please rate this session at http://speakerrate.com/mrdenny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6308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QL Server 2008 Resource Governor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SQL Server 2008 Resource Governor</Template>
  <TotalTime>301</TotalTime>
  <Words>226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SQL Server 2008 Resource Governor</vt:lpstr>
      <vt:lpstr>Getting SQL Service Broker Up and Running</vt:lpstr>
      <vt:lpstr>About Me</vt:lpstr>
      <vt:lpstr>Service Broker Concepts</vt:lpstr>
      <vt:lpstr>Service Broker Concepts</vt:lpstr>
      <vt:lpstr>Important SSB Queries</vt:lpstr>
      <vt:lpstr>Changes in SQL Server 2008</vt:lpstr>
      <vt:lpstr>Demo…</vt:lpstr>
      <vt:lpstr>SQL Server Web Sites</vt:lpstr>
      <vt:lpstr>Denny Cherry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 Resource Governor</dc:title>
  <dc:creator>Denny</dc:creator>
  <cp:lastModifiedBy>dcherry</cp:lastModifiedBy>
  <cp:revision>32</cp:revision>
  <dcterms:created xsi:type="dcterms:W3CDTF">2008-01-19T02:13:26Z</dcterms:created>
  <dcterms:modified xsi:type="dcterms:W3CDTF">2011-03-22T03:49:34Z</dcterms:modified>
</cp:coreProperties>
</file>